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430" r:id="rId2"/>
    <p:sldId id="436" r:id="rId3"/>
    <p:sldId id="437" r:id="rId4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6" d="100"/>
          <a:sy n="86" d="100"/>
        </p:scale>
        <p:origin x="154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CAMBIO DE 8 DUELAS DE 2.23 METROS Y MANTENIMIENTO DE CORTINA DE MUELLE #3.</a:t>
            </a:r>
          </a:p>
          <a:p>
            <a:endParaRPr lang="es-ES" sz="2000" dirty="0"/>
          </a:p>
          <a:p>
            <a:r>
              <a:rPr lang="es-ES" sz="2000" dirty="0"/>
              <a:t>CD APOPA</a:t>
            </a:r>
          </a:p>
          <a:p>
            <a:r>
              <a:rPr lang="es-GT" sz="1800" dirty="0"/>
              <a:t>27/11/2020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91350" y="558182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18850" y="558536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CAMBIO DE DUELAS Y MANTENIMIENTO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31AB3D1-CFD8-4C84-A8EA-D90F5AC75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69" y="1128714"/>
            <a:ext cx="3612281" cy="492883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BF6C73C-D44D-4699-9597-106B7E0B1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8850" y="1128713"/>
            <a:ext cx="3612281" cy="492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0" y="547116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54513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CAMBIO DE DUELAS Y MANTENIMIENTO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C51820C-E4D4-4BAF-8E16-7EDC69134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419" y="1155046"/>
            <a:ext cx="3387183" cy="451624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07FCA01-4F51-4E3A-82EC-8B7AC5908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400" y="1155046"/>
            <a:ext cx="3387183" cy="451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586905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32666</TotalTime>
  <Words>67</Words>
  <Application>Microsoft Office PowerPoint</Application>
  <PresentationFormat>Presentación en pantalla (4:3)</PresentationFormat>
  <Paragraphs>15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Arial</vt:lpstr>
      <vt:lpstr>Times</vt:lpstr>
      <vt:lpstr>wmt_pc</vt:lpstr>
      <vt:lpstr>El Salvador Departamento de Mantenimiento</vt:lpstr>
      <vt:lpstr>CAMBIO DE DUELAS Y MANTENIMIENTO</vt:lpstr>
      <vt:lpstr>CAMBIO DE DUELAS Y MANTENIMIENTO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494</cp:revision>
  <cp:lastPrinted>2009-09-18T02:25:51Z</cp:lastPrinted>
  <dcterms:created xsi:type="dcterms:W3CDTF">2007-05-31T16:27:58Z</dcterms:created>
  <dcterms:modified xsi:type="dcterms:W3CDTF">2021-07-13T16:16:00Z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